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handoutMasterIdLst>
    <p:handoutMasterId r:id="rId106"/>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0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p:scale>
          <a:sx n="114" d="100"/>
          <a:sy n="114" d="100"/>
        </p:scale>
        <p:origin x="1032" y="30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4/16/23</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4/16/23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4/16/23</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4/16/23</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4/16/23</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4/16/23</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4/16/23</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4/16/23</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4/16/23</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4/16/23</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4/16/23</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4/16/23</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4/16/23</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4/16/23</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30.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7.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76.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gif"/><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366907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a:t>
                </a:r>
                <a:r>
                  <a:rPr lang="en-US">
                    <a:solidFill>
                      <a:srgbClr val="000000"/>
                    </a:solidFill>
                  </a:rPr>
                  <a:t>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323656"/>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15525" y="1260348"/>
                <a:ext cx="9590595" cy="5290852"/>
              </a:xfrm>
            </p:spPr>
            <p:txBody>
              <a:bodyPr>
                <a:normAutofit fontScale="85000" lnSpcReduction="1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20000"/>
                  </a:lnSpc>
                  <a:spcBef>
                    <a:spcPts val="0"/>
                  </a:spcBef>
                  <a:buNone/>
                </a:pPr>
                <a:r>
                  <a:rPr lang="en-US" sz="2000" dirty="0">
                    <a:cs typeface="Arial" panose="020B0604020202020204" pitchFamily="34" charset="0"/>
                  </a:rPr>
                  <a:t>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2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2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15525" y="1260348"/>
                <a:ext cx="9590595" cy="5290852"/>
              </a:xfrm>
              <a:blipFill>
                <a:blip r:embed="rId2"/>
                <a:stretch>
                  <a:fillRect l="-397" t="-52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9023736" y="1631155"/>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a:solidFill>
                      <a:srgbClr val="000000"/>
                    </a:solidFill>
                  </a:rPr>
                  <a:t> Perpendicularly </a:t>
                </a:r>
                <a:r>
                  <a:rPr lang="en-US" dirty="0">
                    <a:solidFill>
                      <a:srgbClr val="000000"/>
                    </a:solidFill>
                  </a:rPr>
                  <a:t>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10340</TotalTime>
  <Words>8830</Words>
  <Application>Microsoft Macintosh PowerPoint</Application>
  <PresentationFormat>Widescreen</PresentationFormat>
  <Paragraphs>1898</Paragraphs>
  <Slides>103</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1245</cp:revision>
  <dcterms:created xsi:type="dcterms:W3CDTF">2021-07-06T18:24:07Z</dcterms:created>
  <dcterms:modified xsi:type="dcterms:W3CDTF">2023-04-16T23:15:11Z</dcterms:modified>
</cp:coreProperties>
</file>